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4" r:id="rId10"/>
    <p:sldId id="265" r:id="rId11"/>
    <p:sldId id="269" r:id="rId12"/>
    <p:sldId id="268" r:id="rId13"/>
    <p:sldId id="266" r:id="rId14"/>
    <p:sldId id="271" r:id="rId15"/>
    <p:sldId id="272" r:id="rId16"/>
    <p:sldId id="273" r:id="rId17"/>
    <p:sldId id="270" r:id="rId18"/>
    <p:sldId id="274" r:id="rId19"/>
    <p:sldId id="276" r:id="rId20"/>
    <p:sldId id="277" r:id="rId21"/>
    <p:sldId id="278" r:id="rId22"/>
    <p:sldId id="279" r:id="rId23"/>
    <p:sldId id="281" r:id="rId24"/>
    <p:sldId id="280" r:id="rId25"/>
    <p:sldId id="283" r:id="rId26"/>
    <p:sldId id="282" r:id="rId27"/>
    <p:sldId id="284" r:id="rId28"/>
    <p:sldId id="27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64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897ADC3-BB03-4517-95E4-6A0CDB3A7BB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9A5224D-B620-43C9-841F-FC56C57BDC2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Объект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" t="-9430" r="-53" b="-1407"/>
          <a:stretch>
            <a:fillRect/>
          </a:stretch>
        </p:blipFill>
        <p:spPr bwMode="auto">
          <a:xfrm>
            <a:off x="1595271" y="332656"/>
            <a:ext cx="59340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24" y="1577929"/>
            <a:ext cx="8712968" cy="501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545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92120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433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95" y="205779"/>
            <a:ext cx="8724800" cy="643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409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0" b="2875"/>
          <a:stretch/>
        </p:blipFill>
        <p:spPr bwMode="auto">
          <a:xfrm>
            <a:off x="251521" y="476672"/>
            <a:ext cx="8496944" cy="587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953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25565"/>
            <a:ext cx="8604448" cy="5357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422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2" y="332656"/>
            <a:ext cx="8784976" cy="6214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84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584769" cy="587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960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3948"/>
            <a:ext cx="8784976" cy="655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874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14" y="188640"/>
            <a:ext cx="8684120" cy="645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948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91" y="188640"/>
            <a:ext cx="8690372" cy="654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534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0" y="188640"/>
            <a:ext cx="8644290" cy="6570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162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74" y="188640"/>
            <a:ext cx="8704917" cy="6525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01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568952" cy="6498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704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5" y="217849"/>
            <a:ext cx="8496944" cy="64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675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5942"/>
            <a:ext cx="8748464" cy="6652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600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673819" cy="651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070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2" y="240347"/>
            <a:ext cx="8633150" cy="644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68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1582"/>
            <a:ext cx="8568952" cy="64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140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74" y="188640"/>
            <a:ext cx="8643905" cy="655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290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5"/>
            <a:ext cx="8532440" cy="638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059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5279"/>
            <a:ext cx="8604448" cy="6479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630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523"/>
            <a:ext cx="8820472" cy="6666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398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9804"/>
            <a:ext cx="8681826" cy="655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078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31" y="188640"/>
            <a:ext cx="8695966" cy="6525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746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40871"/>
            <a:ext cx="8640960" cy="6447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65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2555"/>
            <a:ext cx="8712968" cy="65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200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69386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418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9772" y="2967335"/>
            <a:ext cx="76444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Спасибо за внимание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76836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</TotalTime>
  <Words>3</Words>
  <Application>Microsoft Office PowerPoint</Application>
  <PresentationFormat>Экран (4:3)</PresentationFormat>
  <Paragraphs>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2015-03-25T04:16:05Z</dcterms:created>
  <dcterms:modified xsi:type="dcterms:W3CDTF">2015-03-25T04:31:43Z</dcterms:modified>
</cp:coreProperties>
</file>